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9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50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24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74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6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11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77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52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67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36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1135F-AB46-492F-AA0D-0A71C56D0165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60EA-DC9A-433D-90F8-2E28F8A84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30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4322" r="2778" b="11605"/>
          <a:stretch/>
        </p:blipFill>
        <p:spPr>
          <a:xfrm>
            <a:off x="-587022" y="-135468"/>
            <a:ext cx="12700000" cy="699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9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12526" r="2490" b="13795"/>
          <a:stretch/>
        </p:blipFill>
        <p:spPr>
          <a:xfrm>
            <a:off x="0" y="225778"/>
            <a:ext cx="12192000" cy="6632222"/>
          </a:xfrm>
        </p:spPr>
      </p:pic>
    </p:spTree>
    <p:extLst>
      <p:ext uri="{BB962C8B-B14F-4D97-AF65-F5344CB8AC3E}">
        <p14:creationId xmlns:p14="http://schemas.microsoft.com/office/powerpoint/2010/main" val="155869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3564" r="2653" b="14573"/>
          <a:stretch/>
        </p:blipFill>
        <p:spPr>
          <a:xfrm>
            <a:off x="0" y="0"/>
            <a:ext cx="12271022" cy="6857999"/>
          </a:xfrm>
        </p:spPr>
      </p:pic>
    </p:spTree>
    <p:extLst>
      <p:ext uri="{BB962C8B-B14F-4D97-AF65-F5344CB8AC3E}">
        <p14:creationId xmlns:p14="http://schemas.microsoft.com/office/powerpoint/2010/main" val="316120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2021-06-10T03:13:24Z</dcterms:created>
  <dcterms:modified xsi:type="dcterms:W3CDTF">2021-06-11T03:58:44Z</dcterms:modified>
</cp:coreProperties>
</file>